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2" r:id="rId7"/>
    <p:sldId id="265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99"/>
    <a:srgbClr val="33CC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360E0-D71C-4074-937D-282CEE7A55D3}" v="7" dt="2017-09-05T14:56:3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rgbClr val="00B050"/>
                </a:solidFill>
              </a:rPr>
              <a:t>General Health</a:t>
            </a:r>
            <a:r>
              <a:rPr lang="en-US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The Health Triangle</a:t>
            </a:r>
          </a:p>
        </p:txBody>
      </p:sp>
    </p:spTree>
    <p:extLst>
      <p:ext uri="{BB962C8B-B14F-4D97-AF65-F5344CB8AC3E}">
        <p14:creationId xmlns:p14="http://schemas.microsoft.com/office/powerpoint/2010/main" val="17140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6E2502-C068-4722-A7C9-7C0A273D485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b="1">
                <a:solidFill>
                  <a:srgbClr val="33CC33"/>
                </a:solidFill>
              </a:rPr>
              <a:t>Total Health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C0BF7FD-3CFF-4020-9897-C7C8471331B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C00CC"/>
          </a:solidFill>
        </p:spPr>
        <p:txBody>
          <a:bodyPr>
            <a:normAutofit/>
          </a:bodyPr>
          <a:lstStyle/>
          <a:p>
            <a:r>
              <a:rPr lang="en-US" sz="4000" b="1"/>
              <a:t>Wellness- </a:t>
            </a:r>
            <a:r>
              <a:rPr lang="en-US" sz="4000"/>
              <a:t>is a state of well-being or balanced health over a long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17699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What is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  <a:solidFill>
            <a:srgbClr val="CC00CC"/>
          </a:solidFill>
        </p:spPr>
        <p:txBody>
          <a:bodyPr>
            <a:normAutofit/>
          </a:bodyPr>
          <a:lstStyle/>
          <a:p>
            <a:r>
              <a:rPr lang="en-US" sz="4800"/>
              <a:t>Health is the combination of….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/>
              <a:t> Physical Health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/>
              <a:t>Mental Health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/>
              <a:t>Social Well-being</a:t>
            </a:r>
          </a:p>
        </p:txBody>
      </p:sp>
    </p:spTree>
    <p:extLst>
      <p:ext uri="{BB962C8B-B14F-4D97-AF65-F5344CB8AC3E}">
        <p14:creationId xmlns:p14="http://schemas.microsoft.com/office/powerpoint/2010/main" val="41439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658" y="1"/>
            <a:ext cx="6123213" cy="6857999"/>
          </a:xfrm>
          <a:prstGeom prst="rect">
            <a:avLst/>
          </a:prstGeom>
          <a:solidFill>
            <a:srgbClr val="33CC33"/>
          </a:solidFill>
        </p:spPr>
      </p:pic>
    </p:spTree>
    <p:extLst>
      <p:ext uri="{BB962C8B-B14F-4D97-AF65-F5344CB8AC3E}">
        <p14:creationId xmlns:p14="http://schemas.microsoft.com/office/powerpoint/2010/main" val="41449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18468"/>
            <a:ext cx="9720072" cy="1177083"/>
          </a:xfrm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Physical Health</a:t>
            </a:r>
            <a:r>
              <a:rPr lang="en-US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95551"/>
            <a:ext cx="9720073" cy="4447308"/>
          </a:xfrm>
          <a:solidFill>
            <a:srgbClr val="CC00CC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>
                <a:latin typeface="Century Gothic" panose="020B0502020202020204" pitchFamily="34" charset="0"/>
              </a:rPr>
              <a:t>Physical Health addresses the body’s ability to function</a:t>
            </a:r>
            <a:r>
              <a:rPr lang="en-US" sz="2800"/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6576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Engaging in </a:t>
            </a:r>
            <a:r>
              <a:rPr lang="en-US" sz="3200" b="1" u="sng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physical activity </a:t>
            </a: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everyday will help to build and maintain your PHYSICAL HEALTH.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Here are some ways you can improve your physical health: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6280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0C37B8-273A-4B34-ADC5-F398DA9000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Physical Health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E49B5-D41C-4B83-87DC-84AF92199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35" y="2084388"/>
            <a:ext cx="10978790" cy="4224337"/>
          </a:xfrm>
          <a:solidFill>
            <a:srgbClr val="CC00CC"/>
          </a:solidFill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Eating Healthy Foods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Visiting the doctor regularly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Caring for personal hygiene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Wearing protective gear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Get enough sleep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/>
              <a:t>Resist harmful substances such as alcohol and drugs</a:t>
            </a:r>
          </a:p>
        </p:txBody>
      </p:sp>
    </p:spTree>
    <p:extLst>
      <p:ext uri="{BB962C8B-B14F-4D97-AF65-F5344CB8AC3E}">
        <p14:creationId xmlns:p14="http://schemas.microsoft.com/office/powerpoint/2010/main" val="32133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Mental/ Emotional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  <a:solidFill>
            <a:srgbClr val="CC00CC"/>
          </a:solidFill>
        </p:spPr>
        <p:txBody>
          <a:bodyPr>
            <a:normAutofit/>
          </a:bodyPr>
          <a:lstStyle/>
          <a:p>
            <a:r>
              <a:rPr lang="en-US" sz="3200" b="1" u="sng"/>
              <a:t>Mental and emotional health examines how a person handles their feeling, thoughts, and emotions each day.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6576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Here are ways a person can improve their mental/emotional health: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u="sng"/>
          </a:p>
          <a:p>
            <a:pPr>
              <a:buFont typeface="Wingdings" panose="05000000000000000000" pitchFamily="2" charset="2"/>
              <a:buChar char="v"/>
            </a:pPr>
            <a:endParaRPr lang="en-US" sz="3200"/>
          </a:p>
          <a:p>
            <a:pPr>
              <a:buFont typeface="Wingdings" panose="05000000000000000000" pitchFamily="2" charset="2"/>
              <a:buChar char="v"/>
            </a:pPr>
            <a:endParaRPr lang="en-US" sz="3200" b="1" u="sng"/>
          </a:p>
        </p:txBody>
      </p:sp>
    </p:spTree>
    <p:extLst>
      <p:ext uri="{BB962C8B-B14F-4D97-AF65-F5344CB8AC3E}">
        <p14:creationId xmlns:p14="http://schemas.microsoft.com/office/powerpoint/2010/main" val="28799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034E-5B8B-460C-BBBF-129E44CF33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Mental/ Emotional Health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A34C-CD74-410F-AB50-9577BAE70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1"/>
            <a:ext cx="9720073" cy="4363593"/>
          </a:xfrm>
          <a:solidFill>
            <a:srgbClr val="CC00CC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entury Gothic" panose="020B0502020202020204" pitchFamily="34" charset="0"/>
              </a:rPr>
              <a:t>Share your thoughts and feelings with your family, a trusted adult or friend.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entury Gothic" panose="020B0502020202020204" pitchFamily="34" charset="0"/>
              </a:rPr>
              <a:t>Talking and thinking about yourself in a healthful positive way.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entury Gothic" panose="020B0502020202020204" pitchFamily="34" charset="0"/>
              </a:rPr>
              <a:t>Taking action to reach your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entury Gothic" panose="020B0502020202020204" pitchFamily="34" charset="0"/>
              </a:rPr>
              <a:t>Make healthful choices, and keep your promises.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entury Gothic" panose="020B0502020202020204" pitchFamily="34" charset="0"/>
              </a:rPr>
              <a:t> Take responsibility for what you do</a:t>
            </a:r>
          </a:p>
        </p:txBody>
      </p:sp>
    </p:spTree>
    <p:extLst>
      <p:ext uri="{BB962C8B-B14F-4D97-AF65-F5344CB8AC3E}">
        <p14:creationId xmlns:p14="http://schemas.microsoft.com/office/powerpoint/2010/main" val="36062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Social Health</a:t>
            </a:r>
            <a:r>
              <a:rPr lang="en-US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600976"/>
          </a:xfrm>
          <a:solidFill>
            <a:srgbClr val="CC00CC"/>
          </a:solidFill>
        </p:spPr>
        <p:txBody>
          <a:bodyPr>
            <a:normAutofit/>
          </a:bodyPr>
          <a:lstStyle/>
          <a:p>
            <a:r>
              <a:rPr lang="en-US" sz="3200" b="1" u="sng"/>
              <a:t>Social health measures the way a person reacts to people in their environment. It encompasses people at home, at school, and everywhere in your world.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6576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Signs of good social health include: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	</a:t>
            </a: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Strong Friendships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Strong Family Relationships</a:t>
            </a:r>
          </a:p>
          <a:p>
            <a:pPr marL="36576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u="sng"/>
          </a:p>
        </p:txBody>
      </p:sp>
    </p:spTree>
    <p:extLst>
      <p:ext uri="{BB962C8B-B14F-4D97-AF65-F5344CB8AC3E}">
        <p14:creationId xmlns:p14="http://schemas.microsoft.com/office/powerpoint/2010/main" val="12910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6006-78B1-4509-9706-862E591EE4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Social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3852A-1E32-48F9-86C7-6DABC0DA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  <a:solidFill>
            <a:srgbClr val="CC00CC"/>
          </a:solidFill>
        </p:spPr>
        <p:txBody>
          <a:bodyPr/>
          <a:lstStyle/>
          <a:p>
            <a:pPr marL="25146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Good social health includes supporting the people you care about. It also includes:</a:t>
            </a:r>
          </a:p>
          <a:p>
            <a:pPr marL="1051560" lvl="4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Communicating with people</a:t>
            </a:r>
          </a:p>
          <a:p>
            <a:pPr marL="1051560" lvl="4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Respecting People</a:t>
            </a:r>
          </a:p>
          <a:p>
            <a:pPr marL="1051560" lvl="4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Valuing People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You can disagree and express your thoughts, but be thoughtful and choose your words carefully</a:t>
            </a:r>
            <a:endParaRPr lang="en-US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lvl="4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269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Century Gothic</vt:lpstr>
      <vt:lpstr>Comic Sans MS</vt:lpstr>
      <vt:lpstr>Times New Roman</vt:lpstr>
      <vt:lpstr>Tw Cen MT</vt:lpstr>
      <vt:lpstr>Tw Cen MT Condensed</vt:lpstr>
      <vt:lpstr>Wingdings</vt:lpstr>
      <vt:lpstr>Wingdings 3</vt:lpstr>
      <vt:lpstr>Integral</vt:lpstr>
      <vt:lpstr>General Health </vt:lpstr>
      <vt:lpstr>What is health?</vt:lpstr>
      <vt:lpstr>PowerPoint Presentation</vt:lpstr>
      <vt:lpstr>Physical Health </vt:lpstr>
      <vt:lpstr>Physical Health</vt:lpstr>
      <vt:lpstr>Mental/ Emotional Health</vt:lpstr>
      <vt:lpstr>Mental/ Emotional Health</vt:lpstr>
      <vt:lpstr>Social Health </vt:lpstr>
      <vt:lpstr>Social health</vt:lpstr>
      <vt:lpstr>Total Health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Health</dc:title>
  <dc:creator>Lindsey Hazelwood</dc:creator>
  <cp:lastModifiedBy>Lindsey Hazelwood</cp:lastModifiedBy>
  <cp:revision>3</cp:revision>
  <dcterms:modified xsi:type="dcterms:W3CDTF">2017-09-06T15:04:38Z</dcterms:modified>
</cp:coreProperties>
</file>